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74" r:id="rId18"/>
    <p:sldId id="273" r:id="rId19"/>
    <p:sldId id="269" r:id="rId20"/>
    <p:sldId id="272" r:id="rId21"/>
    <p:sldId id="268" r:id="rId22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66" d="100"/>
          <a:sy n="66" d="100"/>
        </p:scale>
        <p:origin x="7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16510 3985,'-43'502,"-86"-12,-87-12,-78-26,-68-31,-79-32,-59-49,-62-45,-42-49,-35-64,-25-57,-19-62,-7-63,8-63,17-62,26-57,36-64,42-49,60-45,61-49,77-32,69-31,79-26,85-12,87-12,86-1,87 13,85 12,79 26,69 31,77 31,61 51,60 44,42 49,36 64,26 57,17 62,8 63,-7 63,-19 62,-25 57,-35 64,-42 49,-62 44,-59 51,-79 31,-68 31,-78 26,-87 12,-86 13</inkml:trace>
  <inkml:trace contextRef="#ctx0" brushRef="#br0">5081 3318,'-20'280,"-40"-7,-40-8,-36-13,-32-17,-36-18,-28-28,-28-25,-20-27,-16-36,-12-31,-8-35,-4-35,4-35,8-35,12-31,16-36,20-27,28-25,28-28,36-18,32-17,36-13,40-8,40-7,40 0,40 7,40 7,36 14,32 18,36 17,28 28,28 24,20 29,16 34,12 32,8 35,4 35,-4 35,-8 35,-12 32,-16 34,-20 29,-28 24,-28 28,-36 17,-32 18,-36 14,-40 7,-40 7</inkml:trace>
  <inkml:trace contextRef="#ctx0" brushRef="#br0">7155 5221,'30'-296,"60"8,60 7,54 15,48 19,54 17,41 31,43 25,30 30,24 37,18 33,12 37,6 37,-6 37,-12 37,-18 33,-24 37,-30 30,-42 25,-42 31,-54 17,-48 19,-54 15,-60 7,-60 8,-60 0,-60-8,-60-7,-54-14,-48-20,-54-17,-42-31,-42-25,-30-29,-24-38,-18-33,-12-37,-6-37,6-37,12-37,18-33,24-38,30-29,43-25,41-31,54-17,48-20,54-14,60-7,60-8</inkml:trace>
  <inkml:trace contextRef="#ctx0" brushRef="#br0">13484 6101,'-19'113,"-37"-3,-38-2,-34-6,-29-7,-34-7,-27-12,-26-9,-18-12,-16-14,-10-12,-9-15,-3-14,4-14,7-15,12-12,14-14,20-12,25-9,27-12,33-7,31-7,33-6,38-2,37-3,38-1,37 4,38 2,33 6,31 7,33 7,27 12,25 9,20 12,14 14,12 13,7 13,4 15,-3 15,-9 13,-10 13,-16 14,-18 12,-26 9,-27 12,-34 7,-29 7,-34 6,-38 2,-37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5094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3" Type="http://schemas.openxmlformats.org/officeDocument/2006/relationships/image" Target="../media/image29.jpeg"/><Relationship Id="rId21" Type="http://schemas.openxmlformats.org/officeDocument/2006/relationships/image" Target="../media/image47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6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openxmlformats.org/officeDocument/2006/relationships/image" Target="../media/image33.jpeg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g"/><Relationship Id="rId9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0" y="362703"/>
            <a:ext cx="12192000" cy="1362113"/>
          </a:xfrm>
        </p:spPr>
        <p:txBody>
          <a:bodyPr/>
          <a:lstStyle/>
          <a:p>
            <a:pPr algn="ctr"/>
            <a:r>
              <a:rPr lang="pt-PT" dirty="0"/>
              <a:t>Menu Principal do Professor</a:t>
            </a:r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Modelo de um Livro para Projeto</a:t>
            </a:r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Projeto</a:t>
            </a:r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Projeto – Passo 2</a:t>
            </a:r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Menu dos Projetos do Professor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 e trabalhos futuros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6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  <p:sp>
        <p:nvSpPr>
          <p:cNvPr id="41" name="Retângulo 40"/>
          <p:cNvSpPr/>
          <p:nvPr/>
        </p:nvSpPr>
        <p:spPr>
          <a:xfrm>
            <a:off x="183729" y="6404256"/>
            <a:ext cx="1206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Pedro </a:t>
            </a:r>
            <a:r>
              <a:rPr lang="en-GB" sz="1400" dirty="0" err="1" smtClean="0"/>
              <a:t>Teixeira</a:t>
            </a:r>
            <a:endParaRPr lang="en-GB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5433419"/>
            <a:ext cx="812079" cy="90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93" y="3121706"/>
            <a:ext cx="2849752" cy="1941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Multiplataforma;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Suporta diferentes sistemas operativos e browsers;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1" y="4555211"/>
            <a:ext cx="1017243" cy="10172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9" y="4555211"/>
            <a:ext cx="1359951" cy="1017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45" y="4555210"/>
            <a:ext cx="1969019" cy="1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773176" y="2313329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277092" y="2972230"/>
              <a:ext cx="5943600" cy="2868613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0972" y="2966110"/>
                <a:ext cx="5955840" cy="288085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8545975" y="2972230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600" dirty="0">
                <a:solidFill>
                  <a:srgbClr val="000000"/>
                </a:solidFill>
                <a:latin typeface="Calibri" panose="020F0502020204030204" pitchFamily="34" charset="0"/>
              </a:rPr>
              <a:t>Professor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00000"/>
                </a:solidFill>
                <a:latin typeface="Calibri" panose="020F0502020204030204" pitchFamily="34" charset="0"/>
              </a:rPr>
              <a:t>Editar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00000"/>
                </a:solidFill>
                <a:latin typeface="Calibri" panose="020F0502020204030204" pitchFamily="34" charset="0"/>
              </a:rPr>
              <a:t>Criar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000000"/>
                </a:solidFill>
                <a:latin typeface="Calibri" panose="020F0502020204030204" pitchFamily="34" charset="0"/>
              </a:rPr>
              <a:t>Convidar</a:t>
            </a:r>
            <a:endParaRPr lang="pt-PT" sz="16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97747" y="407259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Alunos / Convidado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Escrever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Ler </a:t>
            </a:r>
            <a:endParaRPr lang="pt-PT" sz="1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34076" y="4972697"/>
            <a:ext cx="866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mtClean="0">
                <a:solidFill>
                  <a:srgbClr val="000000"/>
                </a:solidFill>
                <a:latin typeface="Calibri" panose="020F0502020204030204" pitchFamily="34" charset="0"/>
              </a:rPr>
              <a:t>Projeto</a:t>
            </a:r>
            <a:endParaRPr lang="pt-PT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9747" y="358902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Administrador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BackOffice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pt-PT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Gestão da </a:t>
            </a:r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base</a:t>
            </a:r>
          </a:p>
          <a:p>
            <a:r>
              <a:rPr lang="pt-PT" sz="1400" dirty="0">
                <a:solidFill>
                  <a:srgbClr val="000000"/>
                </a:solidFill>
                <a:latin typeface="Calibri" panose="020F0502020204030204" pitchFamily="34" charset="0"/>
              </a:rPr>
              <a:t>de dados</a:t>
            </a:r>
            <a:endParaRPr lang="pt-PT" sz="14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Administrador “BackOffice”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15263"/>
            <a:ext cx="8735961" cy="42224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38463"/>
            <a:ext cx="8735281" cy="42132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059504"/>
            <a:ext cx="8737321" cy="42782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05" y="2087319"/>
            <a:ext cx="8736641" cy="42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690</Words>
  <Application>Microsoft Office PowerPoint</Application>
  <PresentationFormat>Widescreen</PresentationFormat>
  <Paragraphs>180</Paragraphs>
  <Slides>18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</vt:lpstr>
      <vt:lpstr>Helvetica</vt:lpstr>
      <vt:lpstr>Wingdings</vt:lpstr>
      <vt:lpstr>Educação 16X9</vt:lpstr>
      <vt:lpstr>PowerPoint Presentation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Menu Administrador “BackOffice”</vt:lpstr>
      <vt:lpstr>Menu Principal do Professor</vt:lpstr>
      <vt:lpstr>Menu Aluno</vt:lpstr>
      <vt:lpstr>Potencialidades</vt:lpstr>
      <vt:lpstr>Limitações e trabalhos futuros</vt:lpstr>
      <vt:lpstr>Demonstração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2015-06-22T12:23:22Z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